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0" r:id="rId21"/>
    <p:sldId id="291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6403" t="25419" r="16833" b="12300"/>
          <a:stretch/>
        </p:blipFill>
        <p:spPr>
          <a:xfrm>
            <a:off x="290945" y="263236"/>
            <a:ext cx="8686800" cy="644236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15968" t="18974" r="17115" b="18254"/>
          <a:stretch/>
        </p:blipFill>
        <p:spPr>
          <a:xfrm>
            <a:off x="429490" y="374071"/>
            <a:ext cx="8409709" cy="602672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l="16024" t="12500" r="18231" b="23015"/>
          <a:stretch/>
        </p:blipFill>
        <p:spPr>
          <a:xfrm>
            <a:off x="304800" y="381000"/>
            <a:ext cx="8534400" cy="6019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l="15060" t="19318" r="16671" b="22221"/>
          <a:stretch/>
        </p:blipFill>
        <p:spPr>
          <a:xfrm>
            <a:off x="226622" y="685800"/>
            <a:ext cx="8612578" cy="533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l="15728" t="13447" r="17898" b="22222"/>
          <a:stretch/>
        </p:blipFill>
        <p:spPr>
          <a:xfrm>
            <a:off x="228600" y="381000"/>
            <a:ext cx="8636000" cy="6019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15170" t="19886" r="17675" b="17062"/>
          <a:stretch/>
        </p:blipFill>
        <p:spPr>
          <a:xfrm>
            <a:off x="228600" y="228600"/>
            <a:ext cx="87630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l="15952" t="14285" r="17227" b="22537"/>
          <a:stretch/>
        </p:blipFill>
        <p:spPr>
          <a:xfrm>
            <a:off x="228600" y="609600"/>
            <a:ext cx="8694057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l="14948" t="20645" r="17116" b="16467"/>
          <a:stretch/>
        </p:blipFill>
        <p:spPr>
          <a:xfrm>
            <a:off x="117764" y="304800"/>
            <a:ext cx="88392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l="15393" t="13067" r="21468" b="21230"/>
          <a:stretch/>
        </p:blipFill>
        <p:spPr>
          <a:xfrm>
            <a:off x="152400" y="457200"/>
            <a:ext cx="87630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l="15027" t="20265" r="20113" b="16865"/>
          <a:stretch/>
        </p:blipFill>
        <p:spPr>
          <a:xfrm>
            <a:off x="228600" y="471054"/>
            <a:ext cx="8331200" cy="57011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l="15394" t="27083" r="17339" b="14086"/>
          <a:stretch/>
        </p:blipFill>
        <p:spPr>
          <a:xfrm>
            <a:off x="228601" y="533400"/>
            <a:ext cx="86868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l="15678" t="18917" r="16856" b="17816"/>
          <a:stretch/>
        </p:blipFill>
        <p:spPr>
          <a:xfrm>
            <a:off x="187036" y="152400"/>
            <a:ext cx="8686800" cy="645621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D7F8-5501-40D9-9DEB-B53296D1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558"/>
            <a:ext cx="9144000" cy="1143000"/>
          </a:xfrm>
        </p:spPr>
        <p:txBody>
          <a:bodyPr/>
          <a:lstStyle/>
          <a:p>
            <a:pPr algn="l"/>
            <a:r>
              <a:rPr lang="en-GB" sz="3600" dirty="0"/>
              <a:t>from </a:t>
            </a:r>
            <a:r>
              <a:rPr lang="en-GB" sz="3600" dirty="0" err="1"/>
              <a:t>sklearn</a:t>
            </a:r>
            <a:r>
              <a:rPr lang="en-GB" sz="3600" dirty="0"/>
              <a:t> import tree</a:t>
            </a:r>
            <a:br>
              <a:rPr lang="en-GB" sz="3600" dirty="0"/>
            </a:br>
            <a:r>
              <a:rPr lang="en-GB" sz="3600" dirty="0" err="1"/>
              <a:t>text_representation</a:t>
            </a:r>
            <a:r>
              <a:rPr lang="en-GB" sz="3600" dirty="0"/>
              <a:t> = </a:t>
            </a:r>
            <a:r>
              <a:rPr lang="en-GB" sz="3600" dirty="0" err="1"/>
              <a:t>tree.export_text</a:t>
            </a:r>
            <a:r>
              <a:rPr lang="en-GB" sz="3600" dirty="0"/>
              <a:t>(dtf)</a:t>
            </a:r>
            <a:br>
              <a:rPr lang="en-GB" sz="3600" dirty="0"/>
            </a:br>
            <a:r>
              <a:rPr lang="en-GB" sz="3600" dirty="0"/>
              <a:t>print(</a:t>
            </a:r>
            <a:r>
              <a:rPr lang="en-GB" sz="3600" dirty="0" err="1"/>
              <a:t>text_representation</a:t>
            </a:r>
            <a:r>
              <a:rPr lang="en-GB" sz="3600" dirty="0"/>
              <a:t>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1337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D7F8-5501-40D9-9DEB-B53296D1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558"/>
            <a:ext cx="9144000" cy="1143000"/>
          </a:xfrm>
        </p:spPr>
        <p:txBody>
          <a:bodyPr/>
          <a:lstStyle/>
          <a:p>
            <a:pPr algn="l"/>
            <a:r>
              <a:rPr lang="en-GB" sz="3600" dirty="0"/>
              <a:t>from matplotlib import </a:t>
            </a:r>
            <a:r>
              <a:rPr lang="en-GB" sz="3600" dirty="0" err="1"/>
              <a:t>pyplot</a:t>
            </a:r>
            <a:r>
              <a:rPr lang="en-GB" sz="3600" dirty="0"/>
              <a:t> as </a:t>
            </a:r>
            <a:r>
              <a:rPr lang="en-GB" sz="3600" dirty="0" err="1"/>
              <a:t>plt</a:t>
            </a:r>
            <a:br>
              <a:rPr lang="en-GB" sz="3600" dirty="0"/>
            </a:br>
            <a:r>
              <a:rPr lang="en-GB" sz="3600" dirty="0"/>
              <a:t>fig = </a:t>
            </a:r>
            <a:r>
              <a:rPr lang="en-GB" sz="3600" dirty="0" err="1"/>
              <a:t>plt.figure</a:t>
            </a:r>
            <a:r>
              <a:rPr lang="en-GB" sz="3600" dirty="0"/>
              <a:t>(</a:t>
            </a:r>
            <a:r>
              <a:rPr lang="en-GB" sz="3600" dirty="0" err="1"/>
              <a:t>figsize</a:t>
            </a:r>
            <a:r>
              <a:rPr lang="en-GB" sz="3600" dirty="0"/>
              <a:t>=(25,20))</a:t>
            </a:r>
            <a:br>
              <a:rPr lang="en-GB" sz="3600" dirty="0"/>
            </a:br>
            <a:r>
              <a:rPr lang="en-GB" sz="3600" dirty="0" err="1"/>
              <a:t>tree.plot_tree</a:t>
            </a:r>
            <a:r>
              <a:rPr lang="en-GB" sz="3600" dirty="0"/>
              <a:t>(dtf, </a:t>
            </a:r>
            <a:br>
              <a:rPr lang="en-GB" sz="3600" dirty="0"/>
            </a:br>
            <a:r>
              <a:rPr lang="en-GB" sz="3600" dirty="0"/>
              <a:t>                   </a:t>
            </a:r>
            <a:r>
              <a:rPr lang="en-GB" sz="3600" dirty="0" err="1"/>
              <a:t>feature_names</a:t>
            </a:r>
            <a:r>
              <a:rPr lang="en-GB" sz="3600" dirty="0"/>
              <a:t>=</a:t>
            </a:r>
            <a:r>
              <a:rPr lang="en-GB" sz="3600" dirty="0" err="1"/>
              <a:t>X_train.columns</a:t>
            </a:r>
            <a:r>
              <a:rPr lang="en-GB" sz="3600" dirty="0"/>
              <a:t>,  </a:t>
            </a:r>
            <a:br>
              <a:rPr lang="en-GB" sz="3600" dirty="0"/>
            </a:br>
            <a:r>
              <a:rPr lang="en-GB" sz="3600" dirty="0"/>
              <a:t>                   </a:t>
            </a:r>
            <a:r>
              <a:rPr lang="en-GB" sz="3600" dirty="0" err="1"/>
              <a:t>class_names</a:t>
            </a:r>
            <a:r>
              <a:rPr lang="en-GB" sz="3600" dirty="0"/>
              <a:t>=['Y','N'],</a:t>
            </a:r>
            <a:br>
              <a:rPr lang="en-GB" sz="3600" dirty="0"/>
            </a:br>
            <a:r>
              <a:rPr lang="en-GB" sz="3600" dirty="0"/>
              <a:t>                   </a:t>
            </a:r>
            <a:r>
              <a:rPr lang="en-GB" sz="3600" dirty="0" err="1"/>
              <a:t>max_depth</a:t>
            </a:r>
            <a:r>
              <a:rPr lang="en-GB" sz="3600" dirty="0"/>
              <a:t>=4, </a:t>
            </a:r>
            <a:r>
              <a:rPr lang="en-GB" sz="3600" dirty="0" err="1"/>
              <a:t>fontsize</a:t>
            </a:r>
            <a:r>
              <a:rPr lang="en-GB" sz="3600" dirty="0"/>
              <a:t>=10) </a:t>
            </a:r>
            <a:br>
              <a:rPr lang="en-GB" sz="3600" dirty="0"/>
            </a:br>
            <a:r>
              <a:rPr lang="en-GB" sz="3600" dirty="0" err="1"/>
              <a:t>plt.show</a:t>
            </a:r>
            <a:r>
              <a:rPr lang="en-GB" sz="3600" dirty="0"/>
              <a:t>()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0428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l="15060" t="19696" r="18343" b="16269"/>
          <a:stretch/>
        </p:blipFill>
        <p:spPr>
          <a:xfrm>
            <a:off x="228600" y="457200"/>
            <a:ext cx="866502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l="15504" t="13635" r="18343" b="21429"/>
          <a:stretch/>
        </p:blipFill>
        <p:spPr>
          <a:xfrm>
            <a:off x="228600" y="304800"/>
            <a:ext cx="8606971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l="15841" t="14394" r="18790" b="26786"/>
          <a:stretch/>
        </p:blipFill>
        <p:spPr>
          <a:xfrm>
            <a:off x="624115" y="381000"/>
            <a:ext cx="798648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l="16733" t="21230" r="18232" b="15719"/>
          <a:stretch/>
        </p:blipFill>
        <p:spPr>
          <a:xfrm>
            <a:off x="381000" y="609600"/>
            <a:ext cx="8461828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l="15059" t="15080" r="17562" b="21230"/>
          <a:stretch/>
        </p:blipFill>
        <p:spPr>
          <a:xfrm>
            <a:off x="138545" y="304800"/>
            <a:ext cx="8766628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l="15170" t="20265" r="16447" b="17063"/>
          <a:stretch/>
        </p:blipFill>
        <p:spPr>
          <a:xfrm>
            <a:off x="152400" y="457200"/>
            <a:ext cx="8897257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l="15283" t="14583" r="19014" b="20833"/>
          <a:stretch/>
        </p:blipFill>
        <p:spPr>
          <a:xfrm>
            <a:off x="304800" y="457200"/>
            <a:ext cx="8548914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l="15394" t="21033" r="18788" b="15339"/>
          <a:stretch/>
        </p:blipFill>
        <p:spPr>
          <a:xfrm>
            <a:off x="152400" y="457200"/>
            <a:ext cx="88392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l="15883" t="12987" r="17839" b="23610"/>
          <a:stretch/>
        </p:blipFill>
        <p:spPr>
          <a:xfrm>
            <a:off x="263236" y="415635"/>
            <a:ext cx="8728364" cy="615141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l="15840" t="14394" r="18678" b="21031"/>
          <a:stretch/>
        </p:blipFill>
        <p:spPr>
          <a:xfrm>
            <a:off x="228600" y="304800"/>
            <a:ext cx="851988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l="17068" t="22349" r="18119" b="14881"/>
          <a:stretch/>
        </p:blipFill>
        <p:spPr>
          <a:xfrm>
            <a:off x="228600" y="457200"/>
            <a:ext cx="84328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 rotWithShape="1">
          <a:blip r:embed="rId3">
            <a:alphaModFix/>
          </a:blip>
          <a:srcRect l="15394" t="16063" r="16671" b="23809"/>
          <a:stretch/>
        </p:blipFill>
        <p:spPr>
          <a:xfrm>
            <a:off x="228600" y="678872"/>
            <a:ext cx="8610600" cy="549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 l="15283" t="21401" r="16781" b="15476"/>
          <a:stretch/>
        </p:blipFill>
        <p:spPr>
          <a:xfrm>
            <a:off x="152400" y="457200"/>
            <a:ext cx="88392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 rotWithShape="1">
          <a:blip r:embed="rId3">
            <a:alphaModFix/>
          </a:blip>
          <a:srcRect l="15282" t="15278" r="16894" b="20833"/>
          <a:stretch/>
        </p:blipFill>
        <p:spPr>
          <a:xfrm>
            <a:off x="228600" y="762000"/>
            <a:ext cx="86868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 l="15506" t="23809" r="16893" b="13825"/>
          <a:stretch/>
        </p:blipFill>
        <p:spPr>
          <a:xfrm>
            <a:off x="152400" y="609600"/>
            <a:ext cx="8795657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l="15729" t="14683" r="16893" b="22817"/>
          <a:stretch/>
        </p:blipFill>
        <p:spPr>
          <a:xfrm>
            <a:off x="152400" y="457200"/>
            <a:ext cx="8766628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l="15409" t="19182" r="16986" b="19419"/>
          <a:stretch/>
        </p:blipFill>
        <p:spPr>
          <a:xfrm>
            <a:off x="221673" y="401782"/>
            <a:ext cx="8672945" cy="617912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l="16003" t="12434" r="17891" b="24206"/>
          <a:stretch/>
        </p:blipFill>
        <p:spPr>
          <a:xfrm>
            <a:off x="484909" y="387926"/>
            <a:ext cx="8229600" cy="61652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16226" t="18835" r="16864" b="20039"/>
          <a:stretch/>
        </p:blipFill>
        <p:spPr>
          <a:xfrm>
            <a:off x="318655" y="387926"/>
            <a:ext cx="8534400" cy="60890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l="16423" t="25101" r="16381" b="14285"/>
          <a:stretch/>
        </p:blipFill>
        <p:spPr>
          <a:xfrm>
            <a:off x="443345" y="318654"/>
            <a:ext cx="8520546" cy="62345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15761" t="19950" r="17365" b="18453"/>
          <a:stretch/>
        </p:blipFill>
        <p:spPr>
          <a:xfrm>
            <a:off x="263236" y="360218"/>
            <a:ext cx="8465128" cy="61167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l="15594" t="13309" r="17550" b="23612"/>
          <a:stretch/>
        </p:blipFill>
        <p:spPr>
          <a:xfrm>
            <a:off x="381000" y="457199"/>
            <a:ext cx="8478983" cy="606136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89</Words>
  <Application>Microsoft Office PowerPoint</Application>
  <PresentationFormat>On-screen Show (4:3)</PresentationFormat>
  <Paragraphs>2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sklearn import tree text_representation = tree.export_text(dtf) print(text_representation)</vt:lpstr>
      <vt:lpstr>from matplotlib import pyplot as plt fig = plt.figure(figsize=(25,20)) tree.plot_tree(dtf,                     feature_names=X_train.columns,                      class_names=['Y','N'],                    max_depth=4, fontsize=10)  plt.show()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pankaj shukla</cp:lastModifiedBy>
  <cp:revision>4</cp:revision>
  <dcterms:modified xsi:type="dcterms:W3CDTF">2020-09-23T05:03:16Z</dcterms:modified>
</cp:coreProperties>
</file>